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ntagon.in.ua/uploads/forum/images/1349684262.jpg" TargetMode="External"/><Relationship Id="rId13" Type="http://schemas.openxmlformats.org/officeDocument/2006/relationships/hyperlink" Target="http://www.mykoweb.com/CAF/photos/Russula_sanguinea(tfl-c1021-41).jpg" TargetMode="External"/><Relationship Id="rId3" Type="http://schemas.openxmlformats.org/officeDocument/2006/relationships/hyperlink" Target="http://img1.liveinternet.ru/images/attach/c/0/48/106/48106563_1251534908_skazochnaya_ram.png" TargetMode="External"/><Relationship Id="rId7" Type="http://schemas.openxmlformats.org/officeDocument/2006/relationships/hyperlink" Target="http://img1.liveinternet.ru/images/attach/c/2/65/267/65267266_1287000149_14.png" TargetMode="External"/><Relationship Id="rId12" Type="http://schemas.openxmlformats.org/officeDocument/2006/relationships/hyperlink" Target="http://domicad.net.ua/images/gruzd_b_g_400.jpg" TargetMode="External"/><Relationship Id="rId17" Type="http://schemas.openxmlformats.org/officeDocument/2006/relationships/slide" Target="slide1.xml"/><Relationship Id="rId2" Type="http://schemas.openxmlformats.org/officeDocument/2006/relationships/image" Target="../media/image2.jpeg"/><Relationship Id="rId16" Type="http://schemas.openxmlformats.org/officeDocument/2006/relationships/hyperlink" Target="http://goldina-myclas.ucoz.ru/avatar/shapka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angedwynschool.org/uploads/4/3/6/9/4369745/2251027.jpg" TargetMode="External"/><Relationship Id="rId11" Type="http://schemas.openxmlformats.org/officeDocument/2006/relationships/hyperlink" Target="http://img1.liveinternet.ru/images/attach/c/6/93/154/93154879_102712_0914_22.jpg" TargetMode="External"/><Relationship Id="rId5" Type="http://schemas.openxmlformats.org/officeDocument/2006/relationships/hyperlink" Target="http://www.mykoweb.com/CAF/photos/large/Boletus_edulis(mgw-03).jpg" TargetMode="External"/><Relationship Id="rId15" Type="http://schemas.openxmlformats.org/officeDocument/2006/relationships/hyperlink" Target="http://goldina-myclas.ucoz.ru/logotip/risunok5.jpg" TargetMode="External"/><Relationship Id="rId10" Type="http://schemas.openxmlformats.org/officeDocument/2006/relationships/hyperlink" Target="http://img1.mxstatic.com/alimentation/photos-de-champignons-de-pars_2743_w620.jpg" TargetMode="External"/><Relationship Id="rId4" Type="http://schemas.openxmlformats.org/officeDocument/2006/relationships/hyperlink" Target="http://ditki.com.ua/wp-content/uploads/2014/10/2747783.png" TargetMode="External"/><Relationship Id="rId9" Type="http://schemas.openxmlformats.org/officeDocument/2006/relationships/hyperlink" Target="http://cdn.static2.rtr-vesti.ru/vh/pictures/o/475/372.jpg" TargetMode="External"/><Relationship Id="rId14" Type="http://schemas.openxmlformats.org/officeDocument/2006/relationships/hyperlink" Target="http://didaktor.ru/shablony-dlya-vypolneniya-priyoma-listan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00024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noFill/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«Съедобные грибы»</a:t>
            </a:r>
            <a:endParaRPr lang="ru-RU" b="1" dirty="0">
              <a:ln w="11430">
                <a:noFill/>
              </a:ln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636"/>
            <a:ext cx="6400800" cy="75724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Автор-Костенко Наталья Владимировна, учитель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начальных классов </a:t>
            </a:r>
            <a:r>
              <a:rPr lang="ru-RU" sz="1800" b="1" dirty="0" err="1" smtClean="0">
                <a:solidFill>
                  <a:srgbClr val="002060"/>
                </a:solidFill>
              </a:rPr>
              <a:t>Б-Неклиновской</a:t>
            </a:r>
            <a:r>
              <a:rPr lang="ru-RU" sz="1800" b="1" dirty="0" smtClean="0">
                <a:solidFill>
                  <a:srgbClr val="002060"/>
                </a:solidFill>
              </a:rPr>
              <a:t> СОШ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0" name="Управляющая кнопка: сведения 9">
            <a:hlinkClick r:id="rId3" action="ppaction://hlinksldjump" highlightClick="1"/>
          </p:cNvPr>
          <p:cNvSpPr/>
          <p:nvPr/>
        </p:nvSpPr>
        <p:spPr>
          <a:xfrm>
            <a:off x="7500958" y="6215082"/>
            <a:ext cx="642942" cy="500066"/>
          </a:xfrm>
          <a:prstGeom prst="actionButtonInformation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714380" cy="500066"/>
          </a:xfrm>
          <a:prstGeom prst="actionButtonEnd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кругленный прямоугольник 92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шампиньон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Опята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Груздь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Сыроежка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Подосиновик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Рыжик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Подберёзовик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Лисички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Боровик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4" name="Рисунок 13" descr="27477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552812"/>
            <a:ext cx="1485983" cy="1305188"/>
          </a:xfrm>
          <a:prstGeom prst="rect">
            <a:avLst/>
          </a:prstGeom>
        </p:spPr>
      </p:pic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16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643438" y="357166"/>
            <a:ext cx="4214842" cy="52149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428596" y="357166"/>
            <a:ext cx="4214842" cy="5214974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Умножение 94">
            <a:hlinkClick r:id="" action="ppaction://hlinkshowjump?jump=endshow"/>
          </p:cNvPr>
          <p:cNvSpPr/>
          <p:nvPr/>
        </p:nvSpPr>
        <p:spPr>
          <a:xfrm>
            <a:off x="142844" y="6000768"/>
            <a:ext cx="714380" cy="714356"/>
          </a:xfrm>
          <a:prstGeom prst="mathMultiply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82" grpId="0" animBg="1"/>
      <p:bldP spid="82" grpId="1" animBg="1"/>
      <p:bldP spid="80" grpId="0" animBg="1"/>
      <p:bldP spid="80" grpId="1" animBg="1"/>
      <p:bldP spid="78" grpId="0" animBg="1"/>
      <p:bldP spid="78" grpId="1" animBg="1"/>
      <p:bldP spid="76" grpId="0" animBg="1"/>
      <p:bldP spid="76" grpId="1" animBg="1"/>
      <p:bldP spid="74" grpId="0" animBg="1"/>
      <p:bldP spid="74" grpId="1" animBg="1"/>
      <p:bldP spid="72" grpId="0" animBg="1"/>
      <p:bldP spid="72" grpId="1" animBg="1"/>
      <p:bldP spid="70" grpId="0" animBg="1"/>
      <p:bldP spid="70" grpId="1" animBg="1"/>
      <p:bldP spid="68" grpId="0" animBg="1"/>
      <p:bldP spid="68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3" grpId="0" animBg="1"/>
      <p:bldP spid="83" grpId="1" animBg="1"/>
      <p:bldP spid="94" grpId="0" animBg="1"/>
      <p:bldP spid="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hlinkClick r:id="rId3"/>
              </a:rPr>
              <a:t>http://img1.liveinternet.ru/images/attach/c/0/48/106/48106563_1251534908_skazochnaya_ram.png</a:t>
            </a:r>
            <a:r>
              <a:rPr lang="ru-RU" sz="1200" dirty="0" smtClean="0"/>
              <a:t> -фон рамка</a:t>
            </a:r>
          </a:p>
          <a:p>
            <a:r>
              <a:rPr lang="en-US" sz="1200" dirty="0" smtClean="0">
                <a:hlinkClick r:id="rId4"/>
              </a:rPr>
              <a:t>http://ditki.com.ua/wp-content/uploads/2014/10/2747783.png</a:t>
            </a:r>
            <a:r>
              <a:rPr lang="ru-RU" sz="1200" dirty="0" smtClean="0"/>
              <a:t> -грибок</a:t>
            </a:r>
          </a:p>
          <a:p>
            <a:r>
              <a:rPr lang="en-US" sz="1200" dirty="0" smtClean="0">
                <a:hlinkClick r:id="rId5"/>
              </a:rPr>
              <a:t>http://www.mykoweb.com/CAF/photos/large/Boletus_edulis(mgw-03).jpg</a:t>
            </a:r>
            <a:r>
              <a:rPr lang="ru-RU" sz="1200" dirty="0" smtClean="0"/>
              <a:t> –боровик</a:t>
            </a:r>
          </a:p>
          <a:p>
            <a:r>
              <a:rPr lang="en-US" sz="1200" dirty="0" smtClean="0">
                <a:hlinkClick r:id="rId6"/>
              </a:rPr>
              <a:t>http://www.llangedwynschool.org/uploads/4/3/6/9/4369745/2251027.jpg</a:t>
            </a:r>
            <a:r>
              <a:rPr lang="ru-RU" sz="1200" dirty="0" smtClean="0"/>
              <a:t> -ёжик</a:t>
            </a:r>
          </a:p>
          <a:p>
            <a:r>
              <a:rPr lang="en-US" sz="1200" dirty="0" smtClean="0">
                <a:hlinkClick r:id="rId7"/>
              </a:rPr>
              <a:t>http://img1.liveinternet.ru/images/attach/c/2/65/267/65267266_1287000149_14.png</a:t>
            </a:r>
            <a:r>
              <a:rPr lang="ru-RU" sz="1200" dirty="0" smtClean="0"/>
              <a:t> -грибок и улитка</a:t>
            </a:r>
          </a:p>
          <a:p>
            <a:r>
              <a:rPr lang="en-US" sz="1200" dirty="0" smtClean="0">
                <a:hlinkClick r:id="rId8"/>
              </a:rPr>
              <a:t>http://www.pentagon.in.ua/uploads/forum/images/1349684262.jpg</a:t>
            </a:r>
            <a:r>
              <a:rPr lang="ru-RU" sz="1200" dirty="0" smtClean="0"/>
              <a:t> -лисички</a:t>
            </a:r>
          </a:p>
          <a:p>
            <a:r>
              <a:rPr lang="en-US" sz="1200" dirty="0" smtClean="0">
                <a:hlinkClick r:id="rId9"/>
              </a:rPr>
              <a:t>http://cdn.static2.rtr-vesti.ru/vh/pictures/o/475/372.jpg</a:t>
            </a:r>
            <a:r>
              <a:rPr lang="ru-RU" sz="1200" dirty="0" smtClean="0"/>
              <a:t> -рыжик</a:t>
            </a:r>
          </a:p>
          <a:p>
            <a:r>
              <a:rPr lang="en-US" sz="1200" dirty="0" smtClean="0">
                <a:hlinkClick r:id="rId10"/>
              </a:rPr>
              <a:t>http://img1.mxstatic.com/alimentation/photos-de-champignons-de-pars_2743_w620.jpg</a:t>
            </a:r>
            <a:r>
              <a:rPr lang="ru-RU" sz="1200" dirty="0" smtClean="0"/>
              <a:t> -шампиньон</a:t>
            </a:r>
          </a:p>
          <a:p>
            <a:r>
              <a:rPr lang="en-US" sz="1200" dirty="0" smtClean="0">
                <a:hlinkClick r:id="rId11"/>
              </a:rPr>
              <a:t>http://img1.liveinternet.ru/images/attach/c/6/93/154/93154879_102712_0914_22.jpg</a:t>
            </a:r>
            <a:r>
              <a:rPr lang="ru-RU" sz="1200" dirty="0" smtClean="0"/>
              <a:t> -опята</a:t>
            </a:r>
          </a:p>
          <a:p>
            <a:r>
              <a:rPr lang="en-US" sz="1200" dirty="0" smtClean="0">
                <a:hlinkClick r:id="rId12"/>
              </a:rPr>
              <a:t>http://domicad.net.ua/images/gruzd_b_g_400.jpg</a:t>
            </a:r>
            <a:r>
              <a:rPr lang="ru-RU" sz="1200" dirty="0" smtClean="0"/>
              <a:t> -груздь</a:t>
            </a:r>
          </a:p>
          <a:p>
            <a:r>
              <a:rPr lang="en-US" sz="1200" dirty="0" smtClean="0">
                <a:hlinkClick r:id="rId13"/>
              </a:rPr>
              <a:t>http://www.mykoweb.com/CAF/photos/Russula_sanguinea%28tfl-c1021-41%29.jpg</a:t>
            </a:r>
            <a:r>
              <a:rPr lang="ru-RU" sz="1200" dirty="0" smtClean="0"/>
              <a:t> – сыроежка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http://didaktor.ru/shablony-dlya-vypolneniya-priyoma-listanie/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приём листания С.Н. Лебедева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15"/>
              </a:rPr>
              <a:t>http://goldina-myclas.ucoz.ru/logotip/risunok5.jpg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логотип МК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16"/>
              </a:rPr>
              <a:t>http://goldina-myclas.ucoz.ru/avatar/shapka.png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логотип сайта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2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16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возврат 4">
            <a:hlinkClick r:id="rId17" action="ppaction://hlinksldjump" highlightClick="1"/>
          </p:cNvPr>
          <p:cNvSpPr/>
          <p:nvPr/>
        </p:nvSpPr>
        <p:spPr>
          <a:xfrm>
            <a:off x="8143900" y="6072206"/>
            <a:ext cx="685226" cy="542350"/>
          </a:xfrm>
          <a:prstGeom prst="actionButtonReturn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0"/>
            <a:bevelB w="1016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100</Words>
  <PresentationFormat>Экран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Альбом «Съедобные грибы»</vt:lpstr>
      <vt:lpstr>Слайд 2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2015-04-15T10:48:21Z</dcterms:created>
  <dcterms:modified xsi:type="dcterms:W3CDTF">2015-04-19T11:20:50Z</dcterms:modified>
</cp:coreProperties>
</file>